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9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7A015A6E-8B41-43E6-86A0-7D77A569AA98}" type="datetimeFigureOut">
              <a:rPr lang="en-US" smtClean="0"/>
              <a:pPr/>
              <a:t>1/13/2011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2A0D1E0-214E-4203-98B2-4F1D215E9C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15A6E-8B41-43E6-86A0-7D77A569AA98}" type="datetimeFigureOut">
              <a:rPr lang="en-US" smtClean="0"/>
              <a:pPr/>
              <a:t>1/13/2011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0D1E0-214E-4203-98B2-4F1D215E9C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7A015A6E-8B41-43E6-86A0-7D77A569AA98}" type="datetimeFigureOut">
              <a:rPr lang="en-US" smtClean="0"/>
              <a:pPr/>
              <a:t>1/13/2011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92A0D1E0-214E-4203-98B2-4F1D215E9C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15A6E-8B41-43E6-86A0-7D77A569AA98}" type="datetimeFigureOut">
              <a:rPr lang="en-US" smtClean="0"/>
              <a:pPr/>
              <a:t>1/13/2011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2A0D1E0-214E-4203-98B2-4F1D215E9C3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15A6E-8B41-43E6-86A0-7D77A569AA98}" type="datetimeFigureOut">
              <a:rPr lang="en-US" smtClean="0"/>
              <a:pPr/>
              <a:t>1/13/2011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92A0D1E0-214E-4203-98B2-4F1D215E9C3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7A015A6E-8B41-43E6-86A0-7D77A569AA98}" type="datetimeFigureOut">
              <a:rPr lang="en-US" smtClean="0"/>
              <a:pPr/>
              <a:t>1/13/2011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92A0D1E0-214E-4203-98B2-4F1D215E9C3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7A015A6E-8B41-43E6-86A0-7D77A569AA98}" type="datetimeFigureOut">
              <a:rPr lang="en-US" smtClean="0"/>
              <a:pPr/>
              <a:t>1/13/2011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92A0D1E0-214E-4203-98B2-4F1D215E9C3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15A6E-8B41-43E6-86A0-7D77A569AA98}" type="datetimeFigureOut">
              <a:rPr lang="en-US" smtClean="0"/>
              <a:pPr/>
              <a:t>1/13/2011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2A0D1E0-214E-4203-98B2-4F1D215E9C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15A6E-8B41-43E6-86A0-7D77A569AA98}" type="datetimeFigureOut">
              <a:rPr lang="en-US" smtClean="0"/>
              <a:pPr/>
              <a:t>1/13/2011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2A0D1E0-214E-4203-98B2-4F1D215E9C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15A6E-8B41-43E6-86A0-7D77A569AA98}" type="datetimeFigureOut">
              <a:rPr lang="en-US" smtClean="0"/>
              <a:pPr/>
              <a:t>1/13/2011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2A0D1E0-214E-4203-98B2-4F1D215E9C3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7A015A6E-8B41-43E6-86A0-7D77A569AA98}" type="datetimeFigureOut">
              <a:rPr lang="en-US" smtClean="0"/>
              <a:pPr/>
              <a:t>1/13/2011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92A0D1E0-214E-4203-98B2-4F1D215E9C3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A015A6E-8B41-43E6-86A0-7D77A569AA98}" type="datetimeFigureOut">
              <a:rPr lang="en-US" smtClean="0"/>
              <a:pPr/>
              <a:t>1/13/2011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92A0D1E0-214E-4203-98B2-4F1D215E9C3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71800" y="6096000"/>
            <a:ext cx="6172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err="1" smtClean="0"/>
              <a:t>Bellringer</a:t>
            </a:r>
            <a:r>
              <a:rPr lang="en-US" sz="3600" b="1" dirty="0" smtClean="0"/>
              <a:t> </a:t>
            </a:r>
            <a:r>
              <a:rPr lang="en-US" sz="3600" b="1" dirty="0" smtClean="0"/>
              <a:t>1/13/2011</a:t>
            </a:r>
            <a:endParaRPr lang="en-US" sz="3600" b="1" dirty="0"/>
          </a:p>
        </p:txBody>
      </p:sp>
      <p:pic>
        <p:nvPicPr>
          <p:cNvPr id="5" name="Picture 4" descr="Ignatious of Loyol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0" y="2133600"/>
            <a:ext cx="1788405" cy="332841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3200400" y="228600"/>
            <a:ext cx="5410200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2800" dirty="0" smtClean="0"/>
              <a:t>Read “The Inside Story” on page 455.  What inspired Ignatius to become a “soldier of God?”  What religious order did he found?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800" dirty="0" smtClean="0"/>
              <a:t>What was the Counter-Reformation?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800" dirty="0" smtClean="0"/>
              <a:t>What was the Council of Trent?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800" dirty="0" smtClean="0"/>
              <a:t>Read the section entitled “Persecution </a:t>
            </a:r>
            <a:r>
              <a:rPr lang="en-US" sz="2800" smtClean="0"/>
              <a:t>and Hysteria”  </a:t>
            </a:r>
            <a:r>
              <a:rPr lang="en-US" sz="2800" dirty="0" smtClean="0"/>
              <a:t>Who were two groups of people that were persecuted in Europe during the 1400s and 1500s?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381000" y="304800"/>
            <a:ext cx="2438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You can find the answers in Chapter 15 Section 4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404</TotalTime>
  <Words>78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Median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</dc:creator>
  <cp:lastModifiedBy>admin</cp:lastModifiedBy>
  <cp:revision>5</cp:revision>
  <dcterms:created xsi:type="dcterms:W3CDTF">2009-12-16T20:17:37Z</dcterms:created>
  <dcterms:modified xsi:type="dcterms:W3CDTF">2011-01-13T16:54:29Z</dcterms:modified>
</cp:coreProperties>
</file>